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67" r:id="rId4"/>
    <p:sldId id="257" r:id="rId5"/>
    <p:sldId id="259" r:id="rId6"/>
    <p:sldId id="260" r:id="rId7"/>
    <p:sldId id="271" r:id="rId8"/>
    <p:sldId id="258" r:id="rId9"/>
    <p:sldId id="263" r:id="rId10"/>
    <p:sldId id="268" r:id="rId11"/>
    <p:sldId id="269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5"/>
    <p:restoredTop sz="93902"/>
  </p:normalViewPr>
  <p:slideViewPr>
    <p:cSldViewPr snapToGrid="0" snapToObjects="1">
      <p:cViewPr varScale="1">
        <p:scale>
          <a:sx n="86" d="100"/>
          <a:sy n="86" d="100"/>
        </p:scale>
        <p:origin x="4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1C520-5364-7F4E-ACDF-3B94C241CE94}" type="datetimeFigureOut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F8FCA-0ABC-704C-A435-68DD07B71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6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1C520-5364-7F4E-ACDF-3B94C241CE94}" type="datetimeFigureOut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F8FCA-0ABC-704C-A435-68DD07B71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037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1C520-5364-7F4E-ACDF-3B94C241CE94}" type="datetimeFigureOut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F8FCA-0ABC-704C-A435-68DD07B71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79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1C520-5364-7F4E-ACDF-3B94C241CE94}" type="datetimeFigureOut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F8FCA-0ABC-704C-A435-68DD07B71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25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1C520-5364-7F4E-ACDF-3B94C241CE94}" type="datetimeFigureOut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F8FCA-0ABC-704C-A435-68DD07B71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8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1C520-5364-7F4E-ACDF-3B94C241CE94}" type="datetimeFigureOut">
              <a:rPr lang="en-US" smtClean="0"/>
              <a:t>7/8/19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F8FCA-0ABC-704C-A435-68DD07B71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13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1C520-5364-7F4E-ACDF-3B94C241CE94}" type="datetimeFigureOut">
              <a:rPr lang="en-US" smtClean="0"/>
              <a:t>7/8/19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F8FCA-0ABC-704C-A435-68DD07B71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046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1C520-5364-7F4E-ACDF-3B94C241CE94}" type="datetimeFigureOut">
              <a:rPr lang="en-US" smtClean="0"/>
              <a:t>7/8/19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F8FCA-0ABC-704C-A435-68DD07B71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12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1C520-5364-7F4E-ACDF-3B94C241CE94}" type="datetimeFigureOut">
              <a:rPr lang="en-US" smtClean="0"/>
              <a:t>7/8/19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F8FCA-0ABC-704C-A435-68DD07B71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677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1C520-5364-7F4E-ACDF-3B94C241CE94}" type="datetimeFigureOut">
              <a:rPr lang="en-US" smtClean="0"/>
              <a:t>7/8/19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F8FCA-0ABC-704C-A435-68DD07B71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186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1C520-5364-7F4E-ACDF-3B94C241CE94}" type="datetimeFigureOut">
              <a:rPr lang="en-US" smtClean="0"/>
              <a:t>7/8/19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F8FCA-0ABC-704C-A435-68DD07B71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554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31C520-5364-7F4E-ACDF-3B94C241CE94}" type="datetimeFigureOut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F8FCA-0ABC-704C-A435-68DD07B71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76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5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6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21" y="148855"/>
            <a:ext cx="9821827" cy="662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5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70" y="213450"/>
            <a:ext cx="9089355" cy="64539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14517" y="2019561"/>
            <a:ext cx="23774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Top 4 most popular activity type: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Boat trip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Guided hike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Kayaking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Day trip</a:t>
            </a:r>
          </a:p>
        </p:txBody>
      </p:sp>
    </p:spTree>
    <p:extLst>
      <p:ext uri="{BB962C8B-B14F-4D97-AF65-F5344CB8AC3E}">
        <p14:creationId xmlns:p14="http://schemas.microsoft.com/office/powerpoint/2010/main" val="54153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8414" y="3470149"/>
            <a:ext cx="4440837" cy="33673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414" y="330215"/>
            <a:ext cx="4308423" cy="32165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309" y="3470149"/>
            <a:ext cx="4477894" cy="33430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417" y="365125"/>
            <a:ext cx="4327993" cy="323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64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Revenue Estimate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1"/>
          <a:stretch/>
        </p:blipFill>
        <p:spPr>
          <a:xfrm>
            <a:off x="584615" y="1802615"/>
            <a:ext cx="7209643" cy="450115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83045">
            <a:off x="4239735" y="2805177"/>
            <a:ext cx="819709" cy="11657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99848">
            <a:off x="2013028" y="6196202"/>
            <a:ext cx="513858" cy="6278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64164" y="3203399"/>
            <a:ext cx="2690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Sales multiple = 5 times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228" y="4302466"/>
            <a:ext cx="3977277" cy="11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0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6"/>
          <a:stretch/>
        </p:blipFill>
        <p:spPr>
          <a:xfrm>
            <a:off x="74428" y="365124"/>
            <a:ext cx="9441712" cy="6110103"/>
          </a:xfrm>
        </p:spPr>
      </p:pic>
      <p:sp>
        <p:nvSpPr>
          <p:cNvPr id="6" name="TextBox 5"/>
          <p:cNvSpPr txBox="1"/>
          <p:nvPr/>
        </p:nvSpPr>
        <p:spPr>
          <a:xfrm>
            <a:off x="8389088" y="4659996"/>
            <a:ext cx="3530009" cy="656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Business model:</a:t>
            </a:r>
          </a:p>
          <a:p>
            <a:r>
              <a:rPr lang="en-US" b="1" dirty="0" smtClean="0"/>
              <a:t>20% of listing price to </a:t>
            </a:r>
            <a:r>
              <a:rPr lang="en-US" b="1" dirty="0" err="1" smtClean="0"/>
              <a:t>Airbnb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4848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36" y="365125"/>
            <a:ext cx="11510120" cy="6035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4736" y="6378982"/>
            <a:ext cx="25192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981 listings</a:t>
            </a:r>
          </a:p>
        </p:txBody>
      </p:sp>
    </p:spTree>
    <p:extLst>
      <p:ext uri="{BB962C8B-B14F-4D97-AF65-F5344CB8AC3E}">
        <p14:creationId xmlns:p14="http://schemas.microsoft.com/office/powerpoint/2010/main" val="27604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464"/>
            <a:ext cx="5996763" cy="681053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287"/>
          <a:stretch/>
        </p:blipFill>
        <p:spPr>
          <a:xfrm>
            <a:off x="5723608" y="4204846"/>
            <a:ext cx="6401157" cy="1442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"/>
          <a:stretch/>
        </p:blipFill>
        <p:spPr>
          <a:xfrm>
            <a:off x="5891306" y="1690688"/>
            <a:ext cx="6200230" cy="221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4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95" y="365125"/>
            <a:ext cx="5879805" cy="5173686"/>
          </a:xfrm>
        </p:spPr>
      </p:pic>
      <p:sp>
        <p:nvSpPr>
          <p:cNvPr id="5" name="TextBox 4"/>
          <p:cNvSpPr txBox="1"/>
          <p:nvPr/>
        </p:nvSpPr>
        <p:spPr>
          <a:xfrm>
            <a:off x="6718005" y="365125"/>
            <a:ext cx="455333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Unfortunately, no significant correlation found.  </a:t>
            </a:r>
          </a:p>
          <a:p>
            <a:endParaRPr lang="en-US" sz="2800" dirty="0"/>
          </a:p>
          <a:p>
            <a:r>
              <a:rPr lang="en-US" sz="2800" dirty="0" smtClean="0">
                <a:sym typeface="Wingdings"/>
              </a:rPr>
              <a:t> Linear model doesn</a:t>
            </a:r>
            <a:r>
              <a:rPr lang="en-US" sz="2800" dirty="0" smtClean="0">
                <a:sym typeface="Wingdings"/>
              </a:rPr>
              <a:t>’t fit this situation. 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005" y="2951968"/>
            <a:ext cx="4989472" cy="377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44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57" y="89940"/>
            <a:ext cx="6556649" cy="6651811"/>
          </a:xfrm>
        </p:spPr>
      </p:pic>
      <p:sp>
        <p:nvSpPr>
          <p:cNvPr id="5" name="TextBox 4"/>
          <p:cNvSpPr txBox="1"/>
          <p:nvPr/>
        </p:nvSpPr>
        <p:spPr>
          <a:xfrm>
            <a:off x="7474688" y="2094614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Sales performance of most of the listings is not impressive. </a:t>
            </a:r>
          </a:p>
          <a:p>
            <a:endParaRPr lang="en-US" dirty="0"/>
          </a:p>
          <a:p>
            <a:r>
              <a:rPr lang="en-US" dirty="0" smtClean="0">
                <a:sym typeface="Wingdings"/>
              </a:rPr>
              <a:t> Potential to improve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74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53" y="535246"/>
            <a:ext cx="7391400" cy="5829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86453" y="2679404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Ratings range from 4 to 5. </a:t>
            </a:r>
          </a:p>
          <a:p>
            <a:endParaRPr lang="en-US" dirty="0"/>
          </a:p>
          <a:p>
            <a:r>
              <a:rPr lang="en-US" dirty="0" smtClean="0">
                <a:sym typeface="Wingdings"/>
              </a:rPr>
              <a:t> Quality of experiences is very good.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1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79" y="798890"/>
            <a:ext cx="7095996" cy="5654622"/>
          </a:xfrm>
        </p:spPr>
      </p:pic>
      <p:sp>
        <p:nvSpPr>
          <p:cNvPr id="5" name="TextBox 4"/>
          <p:cNvSpPr txBox="1"/>
          <p:nvPr/>
        </p:nvSpPr>
        <p:spPr>
          <a:xfrm>
            <a:off x="7516659" y="2013101"/>
            <a:ext cx="43705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 majority of experience listings is under $150.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729309" y="4012335"/>
            <a:ext cx="3528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T-test!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2784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33" y="365125"/>
            <a:ext cx="10859334" cy="1413733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03" y="1881964"/>
            <a:ext cx="7130211" cy="45507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5125"/>
            <a:ext cx="7894783" cy="60388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0541" y="148857"/>
            <a:ext cx="4611019" cy="34662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76798" y="3834165"/>
            <a:ext cx="2721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Min p-value = 0.7%</a:t>
            </a:r>
          </a:p>
          <a:p>
            <a:r>
              <a:rPr lang="en-US" dirty="0" smtClean="0"/>
              <a:t>Price = $40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83045">
            <a:off x="8020395" y="2884910"/>
            <a:ext cx="819709" cy="11657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414" y="4604967"/>
            <a:ext cx="3973033" cy="141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2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1367</TotalTime>
  <Words>99</Words>
  <Application>Microsoft Macintosh PowerPoint</Application>
  <PresentationFormat>Widescreen</PresentationFormat>
  <Paragraphs>23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Calibri Light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Revenue Estimate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28</cp:revision>
  <dcterms:created xsi:type="dcterms:W3CDTF">2019-07-09T00:47:28Z</dcterms:created>
  <dcterms:modified xsi:type="dcterms:W3CDTF">2019-07-09T23:34:39Z</dcterms:modified>
</cp:coreProperties>
</file>